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72" r:id="rId9"/>
    <p:sldId id="266" r:id="rId10"/>
    <p:sldId id="265" r:id="rId11"/>
    <p:sldId id="267" r:id="rId12"/>
    <p:sldId id="275" r:id="rId13"/>
    <p:sldId id="273" r:id="rId14"/>
    <p:sldId id="276" r:id="rId15"/>
    <p:sldId id="277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5843-6650-4E16-A554-F2C1B01C9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85005-2FB2-447E-B527-C8AFC9942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561A8-590A-461C-BE38-32E14C8B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17635-EF92-4FBD-ACA8-FF67B48C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0E905-8DA5-4E6E-A1B8-A807FB43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2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C250-ABD4-48A6-9924-117F543E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1E04A-10E0-429D-B583-8A3617998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61CAF-FB4E-4BAE-A061-2772C6B9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54E8-A066-42D7-B272-7681573E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6CFBB-B3EC-4009-8773-23244C05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85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5FA415-736B-4809-B118-2DC15AEBA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307D8-E8F7-404B-8274-FE3A5D64C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4DD45-A772-4E60-A484-BB1D8F0BF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9FBC1-D880-460C-841A-9EE71B96F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6FEE-8DAE-4D48-A066-F33425C2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34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8612-84CA-4505-BF09-7DEB1938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E0925-5D3D-443B-8E53-07AA9C10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C24C9-5B77-4D63-BCB1-095C26CF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5F30-9437-479D-A095-83BBC256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4F6B3-964A-48CA-AED5-262E4BAD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2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3013-BB39-41B5-BB08-BB48C7CAA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F1F29-FA99-4DE3-958F-05639505E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541D4-E534-4A67-B7D8-9F47D598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32EE-8B7D-4FB2-A6DC-5C660F8A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FD62A-0E9F-470E-8659-7BB24264D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60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B16B-2E17-44D7-BDBA-672A2E7A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7795D-B84C-4406-B69A-FB86B4A52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B4279-7E0B-4D72-9BCA-79676D31C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CBBA8-E60D-4269-A9A3-2598770A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F684-50B5-4036-8043-DFCEA74D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A1B5E-4048-45E6-A7F2-ADB7E2CC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069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F3D2-C2A1-4660-AB55-FDBB10E3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6BE76-D9A6-4DC2-96CC-60FDE9016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F7BB3-92FA-4D7D-947D-F596A9780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28497-B697-42B3-A948-F7103BA6D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CE411-8DBA-4B6B-9B52-216A5E9D1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A13FF5-F77F-489B-B777-ABDAC818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69435-8CE2-4906-9BC5-F62C65AA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0E720D-D12E-4DE0-B2A0-F0A50C60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13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A592-5EAE-4B6A-8406-A2190B8B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E3799-77D8-4CBF-B788-4F0C1EEF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7E8C6-3FAA-42ED-9529-45D1A504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9E959-CE06-4157-B1DA-0B4FC7F1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830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ABFD6-CF27-4832-B617-15DCC31F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AF93C-ABCC-436D-A446-DC51D6F1C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B3D1-AE2E-4455-8994-1C2BDCC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33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4D32-338B-44C0-8BEB-A8E140F8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32A6E-B84F-4540-ABB7-8919DAE87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B1A37-E82A-49F9-8996-DFC4926AC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C242E-FEF4-480A-8BBF-852F3BA5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9EB55-D1A5-48D5-A620-8CA0EDF4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CCAEA-A280-4DDE-AC47-0887528D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64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B973D-99B9-49E9-A3F2-0D18A476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B8218-5E5E-4744-982C-2CDF19FCF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AC2D6-2ECB-43F5-A8C1-2951B86F0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36936-C2F5-4D6A-A7DE-8816C899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C7A9C-628C-4A05-98A6-863500E0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F2EDE-9D0B-4B87-B2CB-AA72BECB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912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E58D21-218E-4E83-BF3C-D8ADBDD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7C5D8-2540-48EB-BA09-5D55A66CB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1E677-A545-47C4-99D7-0EC016F55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15011-86B9-4E6C-8237-4BBC077BF16B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3B7FB-8699-4DD5-8A0D-0B1B67D2F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ADE7F-38DE-46C8-BAB2-C21DE2E8E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51A7C-749D-43D6-8867-CF3D14088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13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0F877-8EA7-46E3-AABF-BF895E0A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8965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F52A2-634B-4650-9F14-95060358D77B}"/>
              </a:ext>
            </a:extLst>
          </p:cNvPr>
          <p:cNvSpPr txBox="1"/>
          <p:nvPr/>
        </p:nvSpPr>
        <p:spPr>
          <a:xfrm>
            <a:off x="3926542" y="6058362"/>
            <a:ext cx="5253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002060"/>
                </a:solidFill>
              </a:rPr>
              <a:t>PROJECT WORK</a:t>
            </a:r>
          </a:p>
        </p:txBody>
      </p:sp>
    </p:spTree>
    <p:extLst>
      <p:ext uri="{BB962C8B-B14F-4D97-AF65-F5344CB8AC3E}">
        <p14:creationId xmlns:p14="http://schemas.microsoft.com/office/powerpoint/2010/main" val="283527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E12FAB-DA25-4D38-8428-3F37ECA48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2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2EA0-B946-4073-8DA2-B6F115874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53034"/>
          </a:xfrm>
        </p:spPr>
        <p:txBody>
          <a:bodyPr/>
          <a:lstStyle/>
          <a:p>
            <a:pPr algn="just"/>
            <a:r>
              <a:rPr lang="en-IN" b="1" dirty="0"/>
              <a:t>                                     REVIEW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5665B-9620-4A14-A7CE-B74E4348F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467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9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5ADF8-F808-4D01-8394-70AA86AC8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6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B8E0C-F8A3-4370-A441-C99503BF5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4" y="161364"/>
            <a:ext cx="9672917" cy="6696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25A95-BAF0-422A-8854-717766DF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15787"/>
          </a:xfrm>
        </p:spPr>
        <p:txBody>
          <a:bodyPr/>
          <a:lstStyle/>
          <a:p>
            <a:pPr algn="ctr"/>
            <a:r>
              <a:rPr lang="en-IN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50273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8636-A700-4EEB-9F7F-0DFCC776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3" y="0"/>
            <a:ext cx="12192000" cy="1443317"/>
          </a:xfrm>
        </p:spPr>
        <p:txBody>
          <a:bodyPr>
            <a:normAutofit/>
          </a:bodyPr>
          <a:lstStyle/>
          <a:p>
            <a:r>
              <a:rPr lang="en-IN" sz="3400" b="1" dirty="0"/>
              <a:t>A FEW FLOW CHARTS TO DEMOSTRATE HOW THE WEBSITE 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C1D67-03E2-4A67-992F-6ED0360C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41" y="1783976"/>
            <a:ext cx="8928846" cy="45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1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0C759F-765A-4CF8-B50F-AE994A604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85"/>
            <a:ext cx="12192000" cy="5830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A00AE-9F59-4B73-ADF3-E9FFEC56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335740"/>
          </a:xfrm>
        </p:spPr>
        <p:txBody>
          <a:bodyPr/>
          <a:lstStyle/>
          <a:p>
            <a:r>
              <a:rPr lang="en-IN" dirty="0"/>
              <a:t>                               </a:t>
            </a:r>
            <a:r>
              <a:rPr lang="en-IN" sz="3600" b="1" dirty="0"/>
              <a:t>SYSTEM MODEL</a:t>
            </a:r>
          </a:p>
        </p:txBody>
      </p:sp>
    </p:spTree>
    <p:extLst>
      <p:ext uri="{BB962C8B-B14F-4D97-AF65-F5344CB8AC3E}">
        <p14:creationId xmlns:p14="http://schemas.microsoft.com/office/powerpoint/2010/main" val="2916125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C2F51-96E9-4B77-9826-8B837E44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368" y="62753"/>
            <a:ext cx="5316632" cy="6875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7EB56B-0C9E-41C9-B7B8-9E714BE931BA}"/>
              </a:ext>
            </a:extLst>
          </p:cNvPr>
          <p:cNvSpPr txBox="1"/>
          <p:nvPr/>
        </p:nvSpPr>
        <p:spPr>
          <a:xfrm>
            <a:off x="1721225" y="62753"/>
            <a:ext cx="11546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002060"/>
                </a:solidFill>
              </a:rPr>
              <a:t>WHY AROUND THE COUNTER ????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C4B0C-95EC-425C-ADAD-A18A91227748}"/>
              </a:ext>
            </a:extLst>
          </p:cNvPr>
          <p:cNvSpPr txBox="1"/>
          <p:nvPr/>
        </p:nvSpPr>
        <p:spPr>
          <a:xfrm>
            <a:off x="0" y="1592503"/>
            <a:ext cx="76917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1" i="0" dirty="0">
                <a:solidFill>
                  <a:srgbClr val="000000"/>
                </a:solidFill>
                <a:effectLst/>
                <a:latin typeface="Proxima Nova"/>
              </a:rPr>
              <a:t> The UNIQUE FEATURE which is the fact that students can order their food online which provides you a chance to avoid long queues and get a faster delivery with pre paid option</a:t>
            </a:r>
          </a:p>
          <a:p>
            <a:pPr marL="88900" algn="ct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latin typeface="Proxima Nova"/>
            </a:endParaRPr>
          </a:p>
          <a:p>
            <a:pPr marL="88900" algn="ctr" rtl="0" fontAlgn="base">
              <a:spcBef>
                <a:spcPts val="0"/>
              </a:spcBef>
              <a:spcAft>
                <a:spcPts val="0"/>
              </a:spcAft>
            </a:pPr>
            <a:endParaRPr lang="en-US" sz="2400" b="1" i="0" dirty="0">
              <a:solidFill>
                <a:srgbClr val="000000"/>
              </a:solidFill>
              <a:effectLst/>
              <a:latin typeface="Proxima Nova"/>
            </a:endParaRPr>
          </a:p>
          <a:p>
            <a:pPr marL="889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1" i="0" dirty="0">
                <a:solidFill>
                  <a:srgbClr val="000000"/>
                </a:solidFill>
                <a:effectLst/>
                <a:latin typeface="Proxima Nova"/>
              </a:rPr>
              <a:t>The user can make pre paid payments  </a:t>
            </a:r>
          </a:p>
          <a:p>
            <a:pPr marL="88900" algn="ct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latin typeface="Proxima Nova"/>
            </a:endParaRPr>
          </a:p>
          <a:p>
            <a:pPr marL="88900" algn="ct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000000"/>
              </a:solidFill>
              <a:effectLst/>
              <a:latin typeface="Noto Sans Symbols"/>
            </a:endParaRPr>
          </a:p>
          <a:p>
            <a:pPr marL="88900"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Proxima Nova"/>
              </a:rPr>
              <a:t>This in turn helps certain users to get their desired food quicker.</a:t>
            </a:r>
            <a:endParaRPr lang="en-US" sz="2400" b="1" i="0" dirty="0">
              <a:solidFill>
                <a:srgbClr val="000000"/>
              </a:solidFill>
              <a:effectLst/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1195852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CA66C7-7E5C-439C-BC52-7EA787D9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2124635"/>
            <a:ext cx="11170024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D882C-28BD-495D-8D74-3743F01B0B55}"/>
              </a:ext>
            </a:extLst>
          </p:cNvPr>
          <p:cNvSpPr txBox="1"/>
          <p:nvPr/>
        </p:nvSpPr>
        <p:spPr>
          <a:xfrm flipH="1">
            <a:off x="3541954" y="349624"/>
            <a:ext cx="7178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LANGUAGES USED</a:t>
            </a:r>
          </a:p>
        </p:txBody>
      </p:sp>
    </p:spTree>
    <p:extLst>
      <p:ext uri="{BB962C8B-B14F-4D97-AF65-F5344CB8AC3E}">
        <p14:creationId xmlns:p14="http://schemas.microsoft.com/office/powerpoint/2010/main" val="120271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DA393-4534-4638-B789-0B27E53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376" y="0"/>
            <a:ext cx="72076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83ABC-F8F3-476F-9667-124356F4716A}"/>
              </a:ext>
            </a:extLst>
          </p:cNvPr>
          <p:cNvSpPr txBox="1"/>
          <p:nvPr/>
        </p:nvSpPr>
        <p:spPr>
          <a:xfrm>
            <a:off x="1" y="797859"/>
            <a:ext cx="49843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002060"/>
                </a:solidFill>
              </a:rPr>
              <a:t>TEAM MEMBERS:</a:t>
            </a:r>
          </a:p>
          <a:p>
            <a:endParaRPr lang="en-IN" sz="4000" b="1" dirty="0">
              <a:solidFill>
                <a:srgbClr val="002060"/>
              </a:solidFill>
            </a:endParaRPr>
          </a:p>
          <a:p>
            <a:r>
              <a:rPr lang="en-IN" sz="2800" b="1" dirty="0">
                <a:solidFill>
                  <a:srgbClr val="C00000"/>
                </a:solidFill>
              </a:rPr>
              <a:t>SIRI PRAHLAD-1BM20CS160</a:t>
            </a:r>
          </a:p>
          <a:p>
            <a:endParaRPr lang="en-IN" sz="2800" b="1" dirty="0">
              <a:solidFill>
                <a:srgbClr val="C00000"/>
              </a:solidFill>
            </a:endParaRPr>
          </a:p>
          <a:p>
            <a:r>
              <a:rPr lang="en-IN" sz="2800" b="1" dirty="0">
                <a:solidFill>
                  <a:srgbClr val="C00000"/>
                </a:solidFill>
              </a:rPr>
              <a:t>SPOORTHI UDUPA-1BM20CS161</a:t>
            </a:r>
          </a:p>
          <a:p>
            <a:endParaRPr lang="en-IN" sz="2800" b="1" dirty="0">
              <a:solidFill>
                <a:srgbClr val="C00000"/>
              </a:solidFill>
            </a:endParaRPr>
          </a:p>
          <a:p>
            <a:r>
              <a:rPr lang="en-IN" sz="2800" b="1" dirty="0">
                <a:solidFill>
                  <a:srgbClr val="C00000"/>
                </a:solidFill>
              </a:rPr>
              <a:t>SRIDEVI KP NAIK-1BM20CS162</a:t>
            </a:r>
          </a:p>
          <a:p>
            <a:endParaRPr lang="en-IN" sz="2800" b="1" dirty="0">
              <a:solidFill>
                <a:srgbClr val="C00000"/>
              </a:solidFill>
            </a:endParaRPr>
          </a:p>
          <a:p>
            <a:r>
              <a:rPr lang="en-IN" sz="2800" b="1" dirty="0">
                <a:solidFill>
                  <a:srgbClr val="C00000"/>
                </a:solidFill>
              </a:rPr>
              <a:t>SUPRIYA S C-1BM20CS165</a:t>
            </a:r>
          </a:p>
        </p:txBody>
      </p:sp>
    </p:spTree>
    <p:extLst>
      <p:ext uri="{BB962C8B-B14F-4D97-AF65-F5344CB8AC3E}">
        <p14:creationId xmlns:p14="http://schemas.microsoft.com/office/powerpoint/2010/main" val="111120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0399C-C1FD-47C7-A758-EF662A29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2412"/>
            <a:ext cx="76200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C413C-F82B-464B-818A-694F4B715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0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84B3D-12D7-4798-9927-F2B8B6C3726F}"/>
              </a:ext>
            </a:extLst>
          </p:cNvPr>
          <p:cNvSpPr txBox="1"/>
          <p:nvPr/>
        </p:nvSpPr>
        <p:spPr>
          <a:xfrm flipH="1">
            <a:off x="2850776" y="5994156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002060"/>
                </a:solidFill>
              </a:rPr>
              <a:t>AROUND THE COUNTER</a:t>
            </a:r>
          </a:p>
        </p:txBody>
      </p:sp>
    </p:spTree>
    <p:extLst>
      <p:ext uri="{BB962C8B-B14F-4D97-AF65-F5344CB8AC3E}">
        <p14:creationId xmlns:p14="http://schemas.microsoft.com/office/powerpoint/2010/main" val="94187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6FD5-B165-4D3F-BD62-6026BA9A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976"/>
            <a:ext cx="12192000" cy="727449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                  </a:t>
            </a:r>
            <a:r>
              <a:rPr lang="en-IN" sz="4800" b="1" dirty="0">
                <a:solidFill>
                  <a:srgbClr val="002060"/>
                </a:solidFill>
              </a:rPr>
              <a:t>FEATURES OF WEBSITE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2F57120-C717-4D98-B110-33BD5721C8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45" r="1645"/>
          <a:stretch>
            <a:fillRect/>
          </a:stretch>
        </p:blipFill>
        <p:spPr>
          <a:xfrm>
            <a:off x="6481763" y="1057275"/>
            <a:ext cx="5710237" cy="58007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299AE-77CF-4935-ABF1-70DCBC9E6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057835"/>
            <a:ext cx="6481482" cy="5800165"/>
          </a:xfrm>
        </p:spPr>
        <p:txBody>
          <a:bodyPr>
            <a:normAutofit/>
          </a:bodyPr>
          <a:lstStyle/>
          <a:p>
            <a:pPr marL="190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 Nova"/>
              </a:rPr>
              <a:t>The front and the main web page enables the user to search for various food available in the different canteens around BMSCE. </a:t>
            </a:r>
          </a:p>
          <a:p>
            <a:pPr marL="1905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 Nova"/>
              </a:rPr>
              <a:t> </a:t>
            </a:r>
          </a:p>
          <a:p>
            <a:pPr marL="190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 Nova"/>
              </a:rPr>
              <a:t>In addition to these the user can also have a look on all the best selling food items while being able to read reviews of each of them given by their peers.</a:t>
            </a:r>
          </a:p>
          <a:p>
            <a:pPr marL="19050" algn="l" rtl="0" fontAlgn="base">
              <a:spcBef>
                <a:spcPts val="0"/>
              </a:spcBef>
              <a:spcAft>
                <a:spcPts val="0"/>
              </a:spcAft>
            </a:pPr>
            <a:endParaRPr lang="en-US" sz="2400" b="0" i="0" dirty="0">
              <a:solidFill>
                <a:srgbClr val="000000"/>
              </a:solidFill>
              <a:effectLst/>
              <a:latin typeface="Proxima Nova"/>
            </a:endParaRPr>
          </a:p>
          <a:p>
            <a:pPr marL="190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 Nova"/>
              </a:rPr>
              <a:t>User will be able to create an account that helps you keep track of their current order and their previous.</a:t>
            </a:r>
          </a:p>
          <a:p>
            <a:pPr marL="19050" algn="l" rtl="0" fontAlgn="base">
              <a:spcBef>
                <a:spcPts val="0"/>
              </a:spcBef>
              <a:spcAft>
                <a:spcPts val="0"/>
              </a:spcAft>
            </a:pPr>
            <a:endParaRPr lang="en-US" sz="2400" b="0" i="0" dirty="0">
              <a:solidFill>
                <a:srgbClr val="000000"/>
              </a:solidFill>
              <a:effectLst/>
              <a:latin typeface="Proxima Nova"/>
            </a:endParaRPr>
          </a:p>
          <a:p>
            <a:pPr marL="190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Proxima Nova"/>
              </a:rPr>
              <a:t>The Unique feature about the website is that it provides a user to user interface option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Proxima Nova"/>
              </a:rPr>
              <a:t>.</a:t>
            </a:r>
          </a:p>
          <a:p>
            <a:pPr marL="190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Proxima Nova"/>
              </a:rPr>
              <a:t>user to user interface option.</a:t>
            </a:r>
            <a:endParaRPr lang="en-US" sz="1800" b="0" i="0" dirty="0">
              <a:solidFill>
                <a:srgbClr val="FFFFFF"/>
              </a:solidFill>
              <a:effectLst/>
              <a:latin typeface="Proxima Nov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58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4AFF-0172-41B7-9B21-A80EE986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7154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     </a:t>
            </a:r>
            <a:r>
              <a:rPr lang="en-IN" b="1" dirty="0">
                <a:solidFill>
                  <a:srgbClr val="002060"/>
                </a:solidFill>
              </a:rPr>
              <a:t>MAIN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E2FF4-968B-44EC-83A8-330AE2A3A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141"/>
            <a:ext cx="12192000" cy="61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6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3A18-76FD-4B2D-85A1-39CFBCA1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0611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r>
              <a:rPr lang="en-IN" b="1" dirty="0">
                <a:solidFill>
                  <a:srgbClr val="002060"/>
                </a:solidFill>
              </a:rPr>
              <a:t>FEATURES OF THE MAIN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E04CE-5DA3-49B7-95CE-70C551EBA6ED}"/>
              </a:ext>
            </a:extLst>
          </p:cNvPr>
          <p:cNvSpPr txBox="1"/>
          <p:nvPr/>
        </p:nvSpPr>
        <p:spPr>
          <a:xfrm>
            <a:off x="0" y="860612"/>
            <a:ext cx="42313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HOME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MENU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GALLERY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REVIEW US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SEARCH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CART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LOGIN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14E0D-8E90-42D5-AD57-7BE64812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906" y="654424"/>
            <a:ext cx="8104094" cy="62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1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537CCE-AD24-4118-8642-0DF398545DAD}"/>
              </a:ext>
            </a:extLst>
          </p:cNvPr>
          <p:cNvSpPr txBox="1"/>
          <p:nvPr/>
        </p:nvSpPr>
        <p:spPr>
          <a:xfrm>
            <a:off x="5002305" y="-98612"/>
            <a:ext cx="2644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C51B5-017F-4782-9F18-06A08CC4F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989"/>
            <a:ext cx="12192000" cy="357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F614C-5C90-4BC1-91B7-BDEAA347B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7907"/>
            <a:ext cx="12192000" cy="30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1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7CCCA8-7436-4D16-AAF3-C0B27CDE6FEB}"/>
              </a:ext>
            </a:extLst>
          </p:cNvPr>
          <p:cNvSpPr txBox="1"/>
          <p:nvPr/>
        </p:nvSpPr>
        <p:spPr>
          <a:xfrm>
            <a:off x="4150658" y="112059"/>
            <a:ext cx="3030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AC59D-412C-4C49-8F6B-EEC967D1A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4890"/>
            <a:ext cx="12192000" cy="597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9E37-530B-4300-BC5E-9C8AD35A1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6823"/>
          </a:xfrm>
        </p:spPr>
        <p:txBody>
          <a:bodyPr/>
          <a:lstStyle/>
          <a:p>
            <a:pPr algn="ctr"/>
            <a:r>
              <a:rPr lang="en-IN" b="1" dirty="0"/>
              <a:t>SEARCH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526D5-D90D-4238-8526-E968593AC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281"/>
            <a:ext cx="12192000" cy="61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9024C-ED6B-40C5-B2D1-42AED0521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494"/>
            <a:ext cx="12192000" cy="6221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3DDD7B-8112-41C8-8EDD-9583ED7527C0}"/>
              </a:ext>
            </a:extLst>
          </p:cNvPr>
          <p:cNvSpPr txBox="1"/>
          <p:nvPr/>
        </p:nvSpPr>
        <p:spPr>
          <a:xfrm flipH="1">
            <a:off x="4688540" y="80683"/>
            <a:ext cx="2580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 MY CART</a:t>
            </a:r>
          </a:p>
        </p:txBody>
      </p:sp>
    </p:spTree>
    <p:extLst>
      <p:ext uri="{BB962C8B-B14F-4D97-AF65-F5344CB8AC3E}">
        <p14:creationId xmlns:p14="http://schemas.microsoft.com/office/powerpoint/2010/main" val="942730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229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Noto Sans Symbols</vt:lpstr>
      <vt:lpstr>Proxima Nova</vt:lpstr>
      <vt:lpstr>Wingdings</vt:lpstr>
      <vt:lpstr>Office Theme</vt:lpstr>
      <vt:lpstr>PowerPoint Presentation</vt:lpstr>
      <vt:lpstr>PowerPoint Presentation</vt:lpstr>
      <vt:lpstr>                                           FEATURES OF WEBSITE</vt:lpstr>
      <vt:lpstr>                                 MAIN PAGE</vt:lpstr>
      <vt:lpstr> FEATURES OF THE MAIN PAGE</vt:lpstr>
      <vt:lpstr>PowerPoint Presentation</vt:lpstr>
      <vt:lpstr>PowerPoint Presentation</vt:lpstr>
      <vt:lpstr>SEARCH BUTTON</vt:lpstr>
      <vt:lpstr>PowerPoint Presentation</vt:lpstr>
      <vt:lpstr>PowerPoint Presentation</vt:lpstr>
      <vt:lpstr>                                     REVIEW US</vt:lpstr>
      <vt:lpstr>PowerPoint Presentation</vt:lpstr>
      <vt:lpstr>SYSTEM ARCHITECTURE</vt:lpstr>
      <vt:lpstr>A FEW FLOW CHARTS TO DEMOSTRATE HOW THE WEBSITE WORKS</vt:lpstr>
      <vt:lpstr>                               SYSTEM MODEL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</cp:revision>
  <dcterms:created xsi:type="dcterms:W3CDTF">2022-02-08T07:28:43Z</dcterms:created>
  <dcterms:modified xsi:type="dcterms:W3CDTF">2022-04-03T13:42:29Z</dcterms:modified>
</cp:coreProperties>
</file>